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00"/>
    <a:srgbClr val="009999"/>
    <a:srgbClr val="0000CC"/>
    <a:srgbClr val="CC00CC"/>
    <a:srgbClr val="006699"/>
    <a:srgbClr val="CCFFCC"/>
    <a:srgbClr val="336600"/>
    <a:srgbClr val="66CCFF"/>
    <a:srgbClr val="CCEC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3294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53A5E-1A57-4502-B1B7-E9FA429DA987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6A076-3C85-49CF-8544-886EA391DD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4828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53A5E-1A57-4502-B1B7-E9FA429DA987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6A076-3C85-49CF-8544-886EA391DD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8082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53A5E-1A57-4502-B1B7-E9FA429DA987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6A076-3C85-49CF-8544-886EA391DD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2645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53A5E-1A57-4502-B1B7-E9FA429DA987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6A076-3C85-49CF-8544-886EA391DD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7445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53A5E-1A57-4502-B1B7-E9FA429DA987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6A076-3C85-49CF-8544-886EA391DD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4008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53A5E-1A57-4502-B1B7-E9FA429DA987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6A076-3C85-49CF-8544-886EA391DD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019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53A5E-1A57-4502-B1B7-E9FA429DA987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6A076-3C85-49CF-8544-886EA391DD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2090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53A5E-1A57-4502-B1B7-E9FA429DA987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6A076-3C85-49CF-8544-886EA391DD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742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53A5E-1A57-4502-B1B7-E9FA429DA987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6A076-3C85-49CF-8544-886EA391DD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3868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53A5E-1A57-4502-B1B7-E9FA429DA987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6A076-3C85-49CF-8544-886EA391DD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0410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53A5E-1A57-4502-B1B7-E9FA429DA987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6A076-3C85-49CF-8544-886EA391DD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2084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B53A5E-1A57-4502-B1B7-E9FA429DA987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6A076-3C85-49CF-8544-886EA391DD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1030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jpg"/><Relationship Id="rId7" Type="http://schemas.microsoft.com/office/2007/relationships/hdphoto" Target="../media/hdphoto1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Oval 25"/>
          <p:cNvSpPr/>
          <p:nvPr/>
        </p:nvSpPr>
        <p:spPr>
          <a:xfrm>
            <a:off x="5074276" y="1692229"/>
            <a:ext cx="1107583" cy="110758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88900" dist="762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9" name="Freeform 98"/>
          <p:cNvSpPr/>
          <p:nvPr/>
        </p:nvSpPr>
        <p:spPr>
          <a:xfrm>
            <a:off x="1331941" y="0"/>
            <a:ext cx="5526061" cy="7450428"/>
          </a:xfrm>
          <a:custGeom>
            <a:avLst/>
            <a:gdLst>
              <a:gd name="connsiteX0" fmla="*/ 3703241 w 5526061"/>
              <a:gd name="connsiteY0" fmla="*/ 0 h 7450428"/>
              <a:gd name="connsiteX1" fmla="*/ 5442806 w 5526061"/>
              <a:gd name="connsiteY1" fmla="*/ 0 h 7450428"/>
              <a:gd name="connsiteX2" fmla="*/ 5451165 w 5526061"/>
              <a:gd name="connsiteY2" fmla="*/ 15401 h 7450428"/>
              <a:gd name="connsiteX3" fmla="*/ 5526059 w 5526061"/>
              <a:gd name="connsiteY3" fmla="*/ 386365 h 7450428"/>
              <a:gd name="connsiteX4" fmla="*/ 4573023 w 5526061"/>
              <a:gd name="connsiteY4" fmla="*/ 1339401 h 7450428"/>
              <a:gd name="connsiteX5" fmla="*/ 4118750 w 5526061"/>
              <a:gd name="connsiteY5" fmla="*/ 1224375 h 7450428"/>
              <a:gd name="connsiteX6" fmla="*/ 4052839 w 5526061"/>
              <a:gd name="connsiteY6" fmla="*/ 1184333 h 7450428"/>
              <a:gd name="connsiteX7" fmla="*/ 4052948 w 5526061"/>
              <a:gd name="connsiteY7" fmla="*/ 1185417 h 7450428"/>
              <a:gd name="connsiteX8" fmla="*/ 3703698 w 5526061"/>
              <a:gd name="connsiteY8" fmla="*/ 1534667 h 7450428"/>
              <a:gd name="connsiteX9" fmla="*/ 3680431 w 5526061"/>
              <a:gd name="connsiteY9" fmla="*/ 1532322 h 7450428"/>
              <a:gd name="connsiteX10" fmla="*/ 3769319 w 5526061"/>
              <a:gd name="connsiteY10" fmla="*/ 1651189 h 7450428"/>
              <a:gd name="connsiteX11" fmla="*/ 4121240 w 5526061"/>
              <a:gd name="connsiteY11" fmla="*/ 2803301 h 7450428"/>
              <a:gd name="connsiteX12" fmla="*/ 3517699 w 5526061"/>
              <a:gd name="connsiteY12" fmla="*/ 4260379 h 7450428"/>
              <a:gd name="connsiteX13" fmla="*/ 3379556 w 5526061"/>
              <a:gd name="connsiteY13" fmla="*/ 4385932 h 7450428"/>
              <a:gd name="connsiteX14" fmla="*/ 3392547 w 5526061"/>
              <a:gd name="connsiteY14" fmla="*/ 4389965 h 7450428"/>
              <a:gd name="connsiteX15" fmla="*/ 3574969 w 5526061"/>
              <a:gd name="connsiteY15" fmla="*/ 4665176 h 7450428"/>
              <a:gd name="connsiteX16" fmla="*/ 3568901 w 5526061"/>
              <a:gd name="connsiteY16" fmla="*/ 4725371 h 7450428"/>
              <a:gd name="connsiteX17" fmla="*/ 3567462 w 5526061"/>
              <a:gd name="connsiteY17" fmla="*/ 4730006 h 7450428"/>
              <a:gd name="connsiteX18" fmla="*/ 3651186 w 5526061"/>
              <a:gd name="connsiteY18" fmla="*/ 4679143 h 7450428"/>
              <a:gd name="connsiteX19" fmla="*/ 4354084 w 5526061"/>
              <a:gd name="connsiteY19" fmla="*/ 4501162 h 7450428"/>
              <a:gd name="connsiteX20" fmla="*/ 5491982 w 5526061"/>
              <a:gd name="connsiteY20" fmla="*/ 5037792 h 7450428"/>
              <a:gd name="connsiteX21" fmla="*/ 5526061 w 5526061"/>
              <a:gd name="connsiteY21" fmla="*/ 5083366 h 7450428"/>
              <a:gd name="connsiteX22" fmla="*/ 5526061 w 5526061"/>
              <a:gd name="connsiteY22" fmla="*/ 6868226 h 7450428"/>
              <a:gd name="connsiteX23" fmla="*/ 5491982 w 5526061"/>
              <a:gd name="connsiteY23" fmla="*/ 6913799 h 7450428"/>
              <a:gd name="connsiteX24" fmla="*/ 4354084 w 5526061"/>
              <a:gd name="connsiteY24" fmla="*/ 7450428 h 7450428"/>
              <a:gd name="connsiteX25" fmla="*/ 2879451 w 5526061"/>
              <a:gd name="connsiteY25" fmla="*/ 5975795 h 7450428"/>
              <a:gd name="connsiteX26" fmla="*/ 3216186 w 5526061"/>
              <a:gd name="connsiteY26" fmla="*/ 5037792 h 7450428"/>
              <a:gd name="connsiteX27" fmla="*/ 3284095 w 5526061"/>
              <a:gd name="connsiteY27" fmla="*/ 4963072 h 7450428"/>
              <a:gd name="connsiteX28" fmla="*/ 3276286 w 5526061"/>
              <a:gd name="connsiteY28" fmla="*/ 4963859 h 7450428"/>
              <a:gd name="connsiteX29" fmla="*/ 2977603 w 5526061"/>
              <a:gd name="connsiteY29" fmla="*/ 4665176 h 7450428"/>
              <a:gd name="connsiteX30" fmla="*/ 2979567 w 5526061"/>
              <a:gd name="connsiteY30" fmla="*/ 4645693 h 7450428"/>
              <a:gd name="connsiteX31" fmla="*/ 2862706 w 5526061"/>
              <a:gd name="connsiteY31" fmla="*/ 4701987 h 7450428"/>
              <a:gd name="connsiteX32" fmla="*/ 2060620 w 5526061"/>
              <a:gd name="connsiteY32" fmla="*/ 4863921 h 7450428"/>
              <a:gd name="connsiteX33" fmla="*/ 0 w 5526061"/>
              <a:gd name="connsiteY33" fmla="*/ 2803301 h 7450428"/>
              <a:gd name="connsiteX34" fmla="*/ 2060620 w 5526061"/>
              <a:gd name="connsiteY34" fmla="*/ 742681 h 7450428"/>
              <a:gd name="connsiteX35" fmla="*/ 3212732 w 5526061"/>
              <a:gd name="connsiteY35" fmla="*/ 1094603 h 7450428"/>
              <a:gd name="connsiteX36" fmla="*/ 3356101 w 5526061"/>
              <a:gd name="connsiteY36" fmla="*/ 1201812 h 7450428"/>
              <a:gd name="connsiteX37" fmla="*/ 3354448 w 5526061"/>
              <a:gd name="connsiteY37" fmla="*/ 1185417 h 7450428"/>
              <a:gd name="connsiteX38" fmla="*/ 3703698 w 5526061"/>
              <a:gd name="connsiteY38" fmla="*/ 836167 h 7450428"/>
              <a:gd name="connsiteX39" fmla="*/ 3739640 w 5526061"/>
              <a:gd name="connsiteY39" fmla="*/ 839790 h 7450428"/>
              <a:gd name="connsiteX40" fmla="*/ 3694882 w 5526061"/>
              <a:gd name="connsiteY40" fmla="*/ 757330 h 7450428"/>
              <a:gd name="connsiteX41" fmla="*/ 3619987 w 5526061"/>
              <a:gd name="connsiteY41" fmla="*/ 386365 h 7450428"/>
              <a:gd name="connsiteX42" fmla="*/ 3694882 w 5526061"/>
              <a:gd name="connsiteY42" fmla="*/ 15401 h 7450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5526061" h="7450428">
                <a:moveTo>
                  <a:pt x="3703241" y="0"/>
                </a:moveTo>
                <a:lnTo>
                  <a:pt x="5442806" y="0"/>
                </a:lnTo>
                <a:lnTo>
                  <a:pt x="5451165" y="15401"/>
                </a:lnTo>
                <a:cubicBezTo>
                  <a:pt x="5499391" y="129420"/>
                  <a:pt x="5526059" y="254778"/>
                  <a:pt x="5526059" y="386365"/>
                </a:cubicBezTo>
                <a:cubicBezTo>
                  <a:pt x="5526059" y="912712"/>
                  <a:pt x="5099370" y="1339401"/>
                  <a:pt x="4573023" y="1339401"/>
                </a:cubicBezTo>
                <a:cubicBezTo>
                  <a:pt x="4408540" y="1339401"/>
                  <a:pt x="4253789" y="1297732"/>
                  <a:pt x="4118750" y="1224375"/>
                </a:cubicBezTo>
                <a:lnTo>
                  <a:pt x="4052839" y="1184333"/>
                </a:lnTo>
                <a:lnTo>
                  <a:pt x="4052948" y="1185417"/>
                </a:lnTo>
                <a:cubicBezTo>
                  <a:pt x="4052948" y="1378302"/>
                  <a:pt x="3896583" y="1534667"/>
                  <a:pt x="3703698" y="1534667"/>
                </a:cubicBezTo>
                <a:lnTo>
                  <a:pt x="3680431" y="1532322"/>
                </a:lnTo>
                <a:lnTo>
                  <a:pt x="3769319" y="1651189"/>
                </a:lnTo>
                <a:cubicBezTo>
                  <a:pt x="3991504" y="1980066"/>
                  <a:pt x="4121240" y="2376533"/>
                  <a:pt x="4121240" y="2803301"/>
                </a:cubicBezTo>
                <a:cubicBezTo>
                  <a:pt x="4121240" y="3372325"/>
                  <a:pt x="3890597" y="3887480"/>
                  <a:pt x="3517699" y="4260379"/>
                </a:cubicBezTo>
                <a:lnTo>
                  <a:pt x="3379556" y="4385932"/>
                </a:lnTo>
                <a:lnTo>
                  <a:pt x="3392547" y="4389965"/>
                </a:lnTo>
                <a:cubicBezTo>
                  <a:pt x="3499749" y="4435307"/>
                  <a:pt x="3574969" y="4541458"/>
                  <a:pt x="3574969" y="4665176"/>
                </a:cubicBezTo>
                <a:cubicBezTo>
                  <a:pt x="3574969" y="4685796"/>
                  <a:pt x="3572880" y="4705928"/>
                  <a:pt x="3568901" y="4725371"/>
                </a:cubicBezTo>
                <a:lnTo>
                  <a:pt x="3567462" y="4730006"/>
                </a:lnTo>
                <a:lnTo>
                  <a:pt x="3651186" y="4679143"/>
                </a:lnTo>
                <a:cubicBezTo>
                  <a:pt x="3860132" y="4565636"/>
                  <a:pt x="4099578" y="4501162"/>
                  <a:pt x="4354084" y="4501162"/>
                </a:cubicBezTo>
                <a:cubicBezTo>
                  <a:pt x="4812194" y="4501162"/>
                  <a:pt x="5221513" y="4710058"/>
                  <a:pt x="5491982" y="5037792"/>
                </a:cubicBezTo>
                <a:lnTo>
                  <a:pt x="5526061" y="5083366"/>
                </a:lnTo>
                <a:lnTo>
                  <a:pt x="5526061" y="6868226"/>
                </a:lnTo>
                <a:lnTo>
                  <a:pt x="5491982" y="6913799"/>
                </a:lnTo>
                <a:cubicBezTo>
                  <a:pt x="5221513" y="7241532"/>
                  <a:pt x="4812194" y="7450428"/>
                  <a:pt x="4354084" y="7450428"/>
                </a:cubicBezTo>
                <a:cubicBezTo>
                  <a:pt x="3539666" y="7450428"/>
                  <a:pt x="2879451" y="6790213"/>
                  <a:pt x="2879451" y="5975795"/>
                </a:cubicBezTo>
                <a:cubicBezTo>
                  <a:pt x="2879451" y="5619488"/>
                  <a:pt x="3005821" y="5292695"/>
                  <a:pt x="3216186" y="5037792"/>
                </a:cubicBezTo>
                <a:lnTo>
                  <a:pt x="3284095" y="4963072"/>
                </a:lnTo>
                <a:lnTo>
                  <a:pt x="3276286" y="4963859"/>
                </a:lnTo>
                <a:cubicBezTo>
                  <a:pt x="3111328" y="4963859"/>
                  <a:pt x="2977603" y="4830134"/>
                  <a:pt x="2977603" y="4665176"/>
                </a:cubicBezTo>
                <a:lnTo>
                  <a:pt x="2979567" y="4645693"/>
                </a:lnTo>
                <a:lnTo>
                  <a:pt x="2862706" y="4701987"/>
                </a:lnTo>
                <a:cubicBezTo>
                  <a:pt x="2616177" y="4806261"/>
                  <a:pt x="2345132" y="4863921"/>
                  <a:pt x="2060620" y="4863921"/>
                </a:cubicBezTo>
                <a:cubicBezTo>
                  <a:pt x="922571" y="4863921"/>
                  <a:pt x="0" y="3941350"/>
                  <a:pt x="0" y="2803301"/>
                </a:cubicBezTo>
                <a:cubicBezTo>
                  <a:pt x="0" y="1665252"/>
                  <a:pt x="922571" y="742681"/>
                  <a:pt x="2060620" y="742681"/>
                </a:cubicBezTo>
                <a:cubicBezTo>
                  <a:pt x="2487388" y="742681"/>
                  <a:pt x="2883855" y="872418"/>
                  <a:pt x="3212732" y="1094603"/>
                </a:cubicBezTo>
                <a:lnTo>
                  <a:pt x="3356101" y="1201812"/>
                </a:lnTo>
                <a:lnTo>
                  <a:pt x="3354448" y="1185417"/>
                </a:lnTo>
                <a:cubicBezTo>
                  <a:pt x="3354448" y="992532"/>
                  <a:pt x="3510813" y="836167"/>
                  <a:pt x="3703698" y="836167"/>
                </a:cubicBezTo>
                <a:lnTo>
                  <a:pt x="3739640" y="839790"/>
                </a:lnTo>
                <a:lnTo>
                  <a:pt x="3694882" y="757330"/>
                </a:lnTo>
                <a:cubicBezTo>
                  <a:pt x="3646655" y="643310"/>
                  <a:pt x="3619987" y="517952"/>
                  <a:pt x="3619987" y="386365"/>
                </a:cubicBezTo>
                <a:cubicBezTo>
                  <a:pt x="3619987" y="254778"/>
                  <a:pt x="3646655" y="129420"/>
                  <a:pt x="3694882" y="15401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9" name="Freeform 48"/>
          <p:cNvSpPr/>
          <p:nvPr/>
        </p:nvSpPr>
        <p:spPr>
          <a:xfrm>
            <a:off x="-883" y="2990045"/>
            <a:ext cx="638831" cy="1242672"/>
          </a:xfrm>
          <a:custGeom>
            <a:avLst/>
            <a:gdLst>
              <a:gd name="connsiteX0" fmla="*/ 0 w 520956"/>
              <a:gd name="connsiteY0" fmla="*/ 0 h 1100964"/>
              <a:gd name="connsiteX1" fmla="*/ 78772 w 520956"/>
              <a:gd name="connsiteY1" fmla="*/ 7941 h 1100964"/>
              <a:gd name="connsiteX2" fmla="*/ 520956 w 520956"/>
              <a:gd name="connsiteY2" fmla="*/ 550482 h 1100964"/>
              <a:gd name="connsiteX3" fmla="*/ 78772 w 520956"/>
              <a:gd name="connsiteY3" fmla="*/ 1093023 h 1100964"/>
              <a:gd name="connsiteX4" fmla="*/ 0 w 520956"/>
              <a:gd name="connsiteY4" fmla="*/ 1100964 h 1100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0956" h="1100964">
                <a:moveTo>
                  <a:pt x="0" y="0"/>
                </a:moveTo>
                <a:lnTo>
                  <a:pt x="78772" y="7941"/>
                </a:lnTo>
                <a:cubicBezTo>
                  <a:pt x="331126" y="59580"/>
                  <a:pt x="520956" y="282863"/>
                  <a:pt x="520956" y="550482"/>
                </a:cubicBezTo>
                <a:cubicBezTo>
                  <a:pt x="520956" y="818102"/>
                  <a:pt x="331126" y="1041384"/>
                  <a:pt x="78772" y="1093023"/>
                </a:cubicBezTo>
                <a:lnTo>
                  <a:pt x="0" y="1100964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101600" dist="635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6" name="Freeform 65"/>
          <p:cNvSpPr/>
          <p:nvPr/>
        </p:nvSpPr>
        <p:spPr>
          <a:xfrm>
            <a:off x="6319286" y="9218913"/>
            <a:ext cx="538714" cy="687088"/>
          </a:xfrm>
          <a:custGeom>
            <a:avLst/>
            <a:gdLst>
              <a:gd name="connsiteX0" fmla="*/ 538714 w 538714"/>
              <a:gd name="connsiteY0" fmla="*/ 0 h 701603"/>
              <a:gd name="connsiteX1" fmla="*/ 538714 w 538714"/>
              <a:gd name="connsiteY1" fmla="*/ 701603 h 701603"/>
              <a:gd name="connsiteX2" fmla="*/ 0 w 538714"/>
              <a:gd name="connsiteY2" fmla="*/ 701603 h 701603"/>
              <a:gd name="connsiteX3" fmla="*/ 434588 w 538714"/>
              <a:gd name="connsiteY3" fmla="*/ 32963 h 701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8714" h="701603">
                <a:moveTo>
                  <a:pt x="538714" y="0"/>
                </a:moveTo>
                <a:lnTo>
                  <a:pt x="538714" y="701603"/>
                </a:lnTo>
                <a:lnTo>
                  <a:pt x="0" y="701603"/>
                </a:lnTo>
                <a:cubicBezTo>
                  <a:pt x="0" y="401023"/>
                  <a:pt x="179199" y="143126"/>
                  <a:pt x="434588" y="32963"/>
                </a:cubicBezTo>
                <a:close/>
              </a:path>
            </a:pathLst>
          </a:custGeom>
          <a:solidFill>
            <a:srgbClr val="7030A0"/>
          </a:solidFill>
          <a:ln>
            <a:noFill/>
          </a:ln>
          <a:effectLst>
            <a:outerShdw blurRad="88900" dist="762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Oval 26"/>
          <p:cNvSpPr/>
          <p:nvPr/>
        </p:nvSpPr>
        <p:spPr>
          <a:xfrm>
            <a:off x="6061710" y="2990045"/>
            <a:ext cx="257576" cy="257576"/>
          </a:xfrm>
          <a:prstGeom prst="ellipse">
            <a:avLst/>
          </a:prstGeom>
          <a:solidFill>
            <a:srgbClr val="CCFFCC"/>
          </a:solidFill>
          <a:ln>
            <a:noFill/>
          </a:ln>
          <a:effectLst>
            <a:outerShdw blurRad="101600" dist="635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Oval 27"/>
          <p:cNvSpPr/>
          <p:nvPr/>
        </p:nvSpPr>
        <p:spPr>
          <a:xfrm>
            <a:off x="81668" y="2510521"/>
            <a:ext cx="257576" cy="257576"/>
          </a:xfrm>
          <a:prstGeom prst="ellipse">
            <a:avLst/>
          </a:prstGeom>
          <a:solidFill>
            <a:srgbClr val="003300"/>
          </a:solidFill>
          <a:ln>
            <a:noFill/>
          </a:ln>
          <a:effectLst>
            <a:outerShdw blurRad="101600" dist="635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4" name="Oval 33"/>
          <p:cNvSpPr/>
          <p:nvPr/>
        </p:nvSpPr>
        <p:spPr>
          <a:xfrm>
            <a:off x="1543905" y="954646"/>
            <a:ext cx="3697312" cy="36973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Oval 34"/>
          <p:cNvSpPr/>
          <p:nvPr/>
        </p:nvSpPr>
        <p:spPr>
          <a:xfrm>
            <a:off x="1678651" y="1089392"/>
            <a:ext cx="3427820" cy="3427820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Freeform 38"/>
          <p:cNvSpPr/>
          <p:nvPr/>
        </p:nvSpPr>
        <p:spPr>
          <a:xfrm>
            <a:off x="4398136" y="4705081"/>
            <a:ext cx="2459865" cy="2562896"/>
          </a:xfrm>
          <a:custGeom>
            <a:avLst/>
            <a:gdLst>
              <a:gd name="connsiteX0" fmla="*/ 1281448 w 2459865"/>
              <a:gd name="connsiteY0" fmla="*/ 0 h 2562896"/>
              <a:gd name="connsiteX1" fmla="*/ 2408232 w 2459865"/>
              <a:gd name="connsiteY1" fmla="*/ 670634 h 2562896"/>
              <a:gd name="connsiteX2" fmla="*/ 2459865 w 2459865"/>
              <a:gd name="connsiteY2" fmla="*/ 777818 h 2562896"/>
              <a:gd name="connsiteX3" fmla="*/ 2459865 w 2459865"/>
              <a:gd name="connsiteY3" fmla="*/ 1785079 h 2562896"/>
              <a:gd name="connsiteX4" fmla="*/ 2408232 w 2459865"/>
              <a:gd name="connsiteY4" fmla="*/ 1892262 h 2562896"/>
              <a:gd name="connsiteX5" fmla="*/ 1281448 w 2459865"/>
              <a:gd name="connsiteY5" fmla="*/ 2562896 h 2562896"/>
              <a:gd name="connsiteX6" fmla="*/ 0 w 2459865"/>
              <a:gd name="connsiteY6" fmla="*/ 1281448 h 2562896"/>
              <a:gd name="connsiteX7" fmla="*/ 1281448 w 2459865"/>
              <a:gd name="connsiteY7" fmla="*/ 0 h 256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59865" h="2562896">
                <a:moveTo>
                  <a:pt x="1281448" y="0"/>
                </a:moveTo>
                <a:cubicBezTo>
                  <a:pt x="1768009" y="0"/>
                  <a:pt x="2191233" y="271175"/>
                  <a:pt x="2408232" y="670634"/>
                </a:cubicBezTo>
                <a:lnTo>
                  <a:pt x="2459865" y="777818"/>
                </a:lnTo>
                <a:lnTo>
                  <a:pt x="2459865" y="1785079"/>
                </a:lnTo>
                <a:lnTo>
                  <a:pt x="2408232" y="1892262"/>
                </a:lnTo>
                <a:cubicBezTo>
                  <a:pt x="2191233" y="2291722"/>
                  <a:pt x="1768009" y="2562896"/>
                  <a:pt x="1281448" y="2562896"/>
                </a:cubicBezTo>
                <a:cubicBezTo>
                  <a:pt x="573724" y="2562896"/>
                  <a:pt x="0" y="1989172"/>
                  <a:pt x="0" y="1281448"/>
                </a:cubicBezTo>
                <a:cubicBezTo>
                  <a:pt x="0" y="573724"/>
                  <a:pt x="573724" y="0"/>
                  <a:pt x="128144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0" name="Oval 39"/>
          <p:cNvSpPr/>
          <p:nvPr/>
        </p:nvSpPr>
        <p:spPr>
          <a:xfrm>
            <a:off x="4564594" y="4822738"/>
            <a:ext cx="2293406" cy="2293406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3" name="Freeform 42"/>
          <p:cNvSpPr/>
          <p:nvPr/>
        </p:nvSpPr>
        <p:spPr>
          <a:xfrm>
            <a:off x="5106472" y="0"/>
            <a:ext cx="1596982" cy="1207034"/>
          </a:xfrm>
          <a:custGeom>
            <a:avLst/>
            <a:gdLst>
              <a:gd name="connsiteX0" fmla="*/ 72011 w 1596982"/>
              <a:gd name="connsiteY0" fmla="*/ 0 h 1126362"/>
              <a:gd name="connsiteX1" fmla="*/ 1524972 w 1596982"/>
              <a:gd name="connsiteY1" fmla="*/ 0 h 1126362"/>
              <a:gd name="connsiteX2" fmla="*/ 1534233 w 1596982"/>
              <a:gd name="connsiteY2" fmla="*/ 17062 h 1126362"/>
              <a:gd name="connsiteX3" fmla="*/ 1596982 w 1596982"/>
              <a:gd name="connsiteY3" fmla="*/ 327871 h 1126362"/>
              <a:gd name="connsiteX4" fmla="*/ 798491 w 1596982"/>
              <a:gd name="connsiteY4" fmla="*/ 1126362 h 1126362"/>
              <a:gd name="connsiteX5" fmla="*/ 0 w 1596982"/>
              <a:gd name="connsiteY5" fmla="*/ 327871 h 1126362"/>
              <a:gd name="connsiteX6" fmla="*/ 62750 w 1596982"/>
              <a:gd name="connsiteY6" fmla="*/ 17062 h 1126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96982" h="1126362">
                <a:moveTo>
                  <a:pt x="72011" y="0"/>
                </a:moveTo>
                <a:lnTo>
                  <a:pt x="1524972" y="0"/>
                </a:lnTo>
                <a:lnTo>
                  <a:pt x="1534233" y="17062"/>
                </a:lnTo>
                <a:cubicBezTo>
                  <a:pt x="1574639" y="112593"/>
                  <a:pt x="1596982" y="217623"/>
                  <a:pt x="1596982" y="327871"/>
                </a:cubicBezTo>
                <a:cubicBezTo>
                  <a:pt x="1596982" y="768865"/>
                  <a:pt x="1239485" y="1126362"/>
                  <a:pt x="798491" y="1126362"/>
                </a:cubicBezTo>
                <a:cubicBezTo>
                  <a:pt x="357497" y="1126362"/>
                  <a:pt x="0" y="768865"/>
                  <a:pt x="0" y="327871"/>
                </a:cubicBezTo>
                <a:cubicBezTo>
                  <a:pt x="0" y="217623"/>
                  <a:pt x="22344" y="112593"/>
                  <a:pt x="62750" y="17062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935104" y="55350"/>
            <a:ext cx="19397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ICRAME</a:t>
            </a:r>
          </a:p>
          <a:p>
            <a:pPr algn="ctr"/>
            <a:r>
              <a:rPr lang="en-US" sz="3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2023</a:t>
            </a:r>
            <a:endParaRPr lang="en-IN" sz="3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62963" y="154891"/>
            <a:ext cx="50921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dirty="0" smtClean="0">
                <a:latin typeface="Arial Narrow" panose="020B0606020202030204" pitchFamily="34" charset="0"/>
              </a:rPr>
              <a:t>National Institute of Technology Silchar</a:t>
            </a:r>
            <a:endParaRPr lang="en-IN" sz="2700" dirty="0">
              <a:latin typeface="Arial Narrow" panose="020B0606020202030204" pitchFamily="34" charset="0"/>
            </a:endParaRPr>
          </a:p>
        </p:txBody>
      </p:sp>
      <p:sp>
        <p:nvSpPr>
          <p:cNvPr id="54" name="Freeform 53"/>
          <p:cNvSpPr/>
          <p:nvPr/>
        </p:nvSpPr>
        <p:spPr>
          <a:xfrm>
            <a:off x="-4494" y="7302464"/>
            <a:ext cx="2442512" cy="2599550"/>
          </a:xfrm>
          <a:custGeom>
            <a:avLst/>
            <a:gdLst>
              <a:gd name="connsiteX0" fmla="*/ 1017945 w 2535467"/>
              <a:gd name="connsiteY0" fmla="*/ 0 h 2614631"/>
              <a:gd name="connsiteX1" fmla="*/ 2535467 w 2535467"/>
              <a:gd name="connsiteY1" fmla="*/ 1517522 h 2614631"/>
              <a:gd name="connsiteX2" fmla="*/ 2090995 w 2535467"/>
              <a:gd name="connsiteY2" fmla="*/ 2590572 h 2614631"/>
              <a:gd name="connsiteX3" fmla="*/ 2064524 w 2535467"/>
              <a:gd name="connsiteY3" fmla="*/ 2614631 h 2614631"/>
              <a:gd name="connsiteX4" fmla="*/ 0 w 2535467"/>
              <a:gd name="connsiteY4" fmla="*/ 2614631 h 2614631"/>
              <a:gd name="connsiteX5" fmla="*/ 0 w 2535467"/>
              <a:gd name="connsiteY5" fmla="*/ 394389 h 2614631"/>
              <a:gd name="connsiteX6" fmla="*/ 52660 w 2535467"/>
              <a:gd name="connsiteY6" fmla="*/ 346529 h 2614631"/>
              <a:gd name="connsiteX7" fmla="*/ 1017945 w 2535467"/>
              <a:gd name="connsiteY7" fmla="*/ 0 h 2614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35467" h="2614631">
                <a:moveTo>
                  <a:pt x="1017945" y="0"/>
                </a:moveTo>
                <a:cubicBezTo>
                  <a:pt x="1856049" y="0"/>
                  <a:pt x="2535467" y="679418"/>
                  <a:pt x="2535467" y="1517522"/>
                </a:cubicBezTo>
                <a:cubicBezTo>
                  <a:pt x="2535467" y="1936574"/>
                  <a:pt x="2365613" y="2315955"/>
                  <a:pt x="2090995" y="2590572"/>
                </a:cubicBezTo>
                <a:lnTo>
                  <a:pt x="2064524" y="2614631"/>
                </a:lnTo>
                <a:lnTo>
                  <a:pt x="0" y="2614631"/>
                </a:lnTo>
                <a:lnTo>
                  <a:pt x="0" y="394389"/>
                </a:lnTo>
                <a:lnTo>
                  <a:pt x="52660" y="346529"/>
                </a:lnTo>
                <a:cubicBezTo>
                  <a:pt x="314978" y="130045"/>
                  <a:pt x="651275" y="0"/>
                  <a:pt x="1017945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101600" dist="1143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5" name="TextBox 54"/>
          <p:cNvSpPr txBox="1"/>
          <p:nvPr/>
        </p:nvSpPr>
        <p:spPr>
          <a:xfrm>
            <a:off x="187146" y="8130847"/>
            <a:ext cx="202332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 smtClean="0">
                <a:latin typeface="Arial Narrow" panose="020B0606020202030204" pitchFamily="34" charset="0"/>
              </a:rPr>
              <a:t>+91 8011886455</a:t>
            </a:r>
            <a:endParaRPr lang="en-IN" sz="1700" dirty="0">
              <a:latin typeface="Arial Narrow" panose="020B0606020202030204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-29156" y="8729815"/>
            <a:ext cx="214316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 smtClean="0">
                <a:latin typeface="Arial Narrow" panose="020B0606020202030204" pitchFamily="34" charset="0"/>
              </a:rPr>
              <a:t>icrame2023@nits.ac.in</a:t>
            </a:r>
            <a:endParaRPr lang="en-IN" sz="1700" dirty="0">
              <a:latin typeface="Arial Narrow" panose="020B0606020202030204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-38433" y="9416913"/>
            <a:ext cx="2152437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 smtClean="0">
                <a:latin typeface="Arial Narrow" panose="020B0606020202030204" pitchFamily="34" charset="0"/>
              </a:rPr>
              <a:t>www.icrame.nits.ac.in</a:t>
            </a:r>
            <a:endParaRPr lang="en-IN" sz="1700" dirty="0">
              <a:latin typeface="Arial Narrow" panose="020B0606020202030204" pitchFamily="34" charset="0"/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569" y="7854636"/>
            <a:ext cx="340602" cy="340602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228" y="9137629"/>
            <a:ext cx="279284" cy="279284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9" cstate="print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228" y="8453192"/>
            <a:ext cx="309579" cy="297412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-138663" y="7429073"/>
            <a:ext cx="2400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Arial Narrow" panose="020B0606020202030204" pitchFamily="34" charset="0"/>
              </a:rPr>
              <a:t>Contact Us</a:t>
            </a:r>
            <a:endParaRPr lang="en-IN" sz="2800" dirty="0">
              <a:latin typeface="Arial Narrow" panose="020B0606020202030204" pitchFamily="34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2829223" y="8905616"/>
            <a:ext cx="34707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Arial Narrow" panose="020B0606020202030204" pitchFamily="34" charset="0"/>
              </a:rPr>
              <a:t>Department of Mechanical Engineering</a:t>
            </a:r>
          </a:p>
          <a:p>
            <a:pPr algn="ctr"/>
            <a:r>
              <a:rPr lang="en-US" sz="1600" dirty="0" smtClean="0">
                <a:latin typeface="Arial Narrow" panose="020B0606020202030204" pitchFamily="34" charset="0"/>
              </a:rPr>
              <a:t>National Institute of Technology Silchar</a:t>
            </a:r>
          </a:p>
          <a:p>
            <a:pPr algn="ctr"/>
            <a:r>
              <a:rPr lang="en-US" sz="1600" dirty="0" smtClean="0">
                <a:latin typeface="Arial Narrow" panose="020B0606020202030204" pitchFamily="34" charset="0"/>
              </a:rPr>
              <a:t>www.nits.ac.in</a:t>
            </a:r>
            <a:endParaRPr lang="en-IN" sz="1600" dirty="0">
              <a:latin typeface="Arial Narrow" panose="020B0606020202030204" pitchFamily="34" charset="0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-8968" y="5181633"/>
            <a:ext cx="42113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</a:t>
            </a:r>
            <a:r>
              <a:rPr lang="en-US" sz="3000" baseline="300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nd</a:t>
            </a:r>
            <a:r>
              <a:rPr lang="en-US" sz="30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Research Conclave</a:t>
            </a:r>
            <a:endParaRPr lang="en-IN" sz="30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467943" y="5783898"/>
            <a:ext cx="34132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Arial Narrow" panose="020B0606020202030204" pitchFamily="34" charset="0"/>
              </a:rPr>
              <a:t>4</a:t>
            </a:r>
            <a:r>
              <a:rPr lang="en-US" sz="2400" b="1" baseline="30000" dirty="0" smtClean="0">
                <a:latin typeface="Arial Narrow" panose="020B0606020202030204" pitchFamily="34" charset="0"/>
              </a:rPr>
              <a:t>th</a:t>
            </a:r>
            <a:r>
              <a:rPr lang="en-US" sz="2400" b="1" dirty="0" smtClean="0">
                <a:latin typeface="Arial Narrow" panose="020B0606020202030204" pitchFamily="34" charset="0"/>
              </a:rPr>
              <a:t> February 2023</a:t>
            </a:r>
            <a:endParaRPr lang="en-IN" sz="2400" b="1" dirty="0">
              <a:latin typeface="Arial Narrow" panose="020B060602020203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31953" y="6339322"/>
            <a:ext cx="40852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Arial Narrow" panose="020B0606020202030204" pitchFamily="34" charset="0"/>
              </a:rPr>
              <a:t>Poster Presentation</a:t>
            </a:r>
            <a:endParaRPr lang="en-IN" sz="2400" b="1" dirty="0">
              <a:latin typeface="Arial Narrow" panose="020B060602020203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521975" y="7603698"/>
            <a:ext cx="40852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Arial Narrow" panose="020B0606020202030204" pitchFamily="34" charset="0"/>
              </a:rPr>
              <a:t>Poster presentation template can be downloaded from the conference website  </a:t>
            </a:r>
            <a:endParaRPr lang="en-IN" sz="1600" b="1" dirty="0">
              <a:latin typeface="Arial Narrow" panose="020B060602020203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528221" y="8300473"/>
            <a:ext cx="40852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Arial Narrow" panose="020B0606020202030204" pitchFamily="34" charset="0"/>
              </a:rPr>
              <a:t>Registration Fees: </a:t>
            </a:r>
            <a:r>
              <a:rPr lang="en-US" sz="1600" b="1" dirty="0" err="1" smtClean="0">
                <a:latin typeface="Arial Narrow" panose="020B0606020202030204" pitchFamily="34" charset="0"/>
              </a:rPr>
              <a:t>Rs</a:t>
            </a:r>
            <a:r>
              <a:rPr lang="en-US" sz="1600" b="1" dirty="0" smtClean="0">
                <a:latin typeface="Arial Narrow" panose="020B0606020202030204" pitchFamily="34" charset="0"/>
              </a:rPr>
              <a:t>. 500/-</a:t>
            </a:r>
            <a:endParaRPr lang="en-IN" sz="1600" b="1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5562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139</TotalTime>
  <Words>49</Words>
  <Application>Microsoft Office PowerPoint</Application>
  <PresentationFormat>A4 Paper (210x297 mm)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 Unicode MS</vt:lpstr>
      <vt:lpstr>Arial</vt:lpstr>
      <vt:lpstr>Arial Narrow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BIPUL DAS</dc:creator>
  <cp:lastModifiedBy>BIPUL DAS</cp:lastModifiedBy>
  <cp:revision>30</cp:revision>
  <dcterms:created xsi:type="dcterms:W3CDTF">2021-08-02T09:04:21Z</dcterms:created>
  <dcterms:modified xsi:type="dcterms:W3CDTF">2022-09-21T17:00:21Z</dcterms:modified>
</cp:coreProperties>
</file>

<file path=docProps/thumbnail.jpeg>
</file>